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sldIdLst>
    <p:sldId id="256" r:id="rId4"/>
    <p:sldId id="257" r:id="rId5"/>
    <p:sldId id="258" r:id="rId6"/>
    <p:sldId id="261" r:id="rId7"/>
    <p:sldId id="276" r:id="rId8"/>
    <p:sldId id="278" r:id="rId9"/>
    <p:sldId id="281" r:id="rId10"/>
    <p:sldId id="263" r:id="rId11"/>
    <p:sldId id="351" r:id="rId12"/>
    <p:sldId id="279" r:id="rId13"/>
    <p:sldId id="357" r:id="rId14"/>
    <p:sldId id="352" r:id="rId15"/>
    <p:sldId id="353" r:id="rId16"/>
    <p:sldId id="354" r:id="rId17"/>
    <p:sldId id="355" r:id="rId18"/>
    <p:sldId id="356" r:id="rId19"/>
    <p:sldId id="282" r:id="rId20"/>
    <p:sldId id="264" r:id="rId21"/>
    <p:sldId id="265" r:id="rId22"/>
    <p:sldId id="266" r:id="rId23"/>
    <p:sldId id="267" r:id="rId24"/>
    <p:sldId id="268" r:id="rId25"/>
    <p:sldId id="333" r:id="rId26"/>
    <p:sldId id="334" r:id="rId27"/>
    <p:sldId id="335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70" r:id="rId43"/>
    <p:sldId id="271" r:id="rId44"/>
    <p:sldId id="272" r:id="rId45"/>
    <p:sldId id="273" r:id="rId46"/>
    <p:sldId id="274" r:id="rId47"/>
    <p:sldId id="275" r:id="rId48"/>
    <p:sldId id="299" r:id="rId49"/>
    <p:sldId id="300" r:id="rId50"/>
    <p:sldId id="301" r:id="rId51"/>
    <p:sldId id="302" r:id="rId52"/>
    <p:sldId id="303" r:id="rId53"/>
    <p:sldId id="317" r:id="rId54"/>
    <p:sldId id="340" r:id="rId55"/>
    <p:sldId id="381" r:id="rId56"/>
    <p:sldId id="341" r:id="rId57"/>
    <p:sldId id="342" r:id="rId58"/>
    <p:sldId id="343" r:id="rId59"/>
    <p:sldId id="344" r:id="rId60"/>
    <p:sldId id="345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32" r:id="rId70"/>
    <p:sldId id="316" r:id="rId71"/>
    <p:sldId id="347" r:id="rId72"/>
    <p:sldId id="348" r:id="rId73"/>
    <p:sldId id="349" r:id="rId74"/>
    <p:sldId id="350" r:id="rId75"/>
    <p:sldId id="375" r:id="rId76"/>
    <p:sldId id="378" r:id="rId77"/>
    <p:sldId id="376" r:id="rId78"/>
    <p:sldId id="379" r:id="rId79"/>
    <p:sldId id="37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58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1" r:id="rId100"/>
    <p:sldId id="369" r:id="rId101"/>
    <p:sldId id="372" r:id="rId102"/>
    <p:sldId id="373" r:id="rId103"/>
    <p:sldId id="374" r:id="rId104"/>
    <p:sldId id="370" r:id="rId105"/>
    <p:sldId id="380" r:id="rId106"/>
    <p:sldId id="329" r:id="rId107"/>
    <p:sldId id="330" r:id="rId108"/>
    <p:sldId id="331" r:id="rId10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F9F"/>
    <a:srgbClr val="96969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56" autoAdjust="0"/>
    <p:restoredTop sz="94660" autoAdjust="0"/>
  </p:normalViewPr>
  <p:slideViewPr>
    <p:cSldViewPr>
      <p:cViewPr>
        <p:scale>
          <a:sx n="60" d="100"/>
          <a:sy n="60" d="100"/>
        </p:scale>
        <p:origin x="-1638" y="-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19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3805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681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4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9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4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8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3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8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3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7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121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8353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4406863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8196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4044960" cy="452639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680" y="1604329"/>
            <a:ext cx="4046400" cy="452639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125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1" y="275070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726" indent="0">
              <a:buNone/>
              <a:defRPr sz="1800" b="1"/>
            </a:lvl2pPr>
            <a:lvl3pPr marL="829452" indent="0">
              <a:buNone/>
              <a:defRPr sz="1600" b="1"/>
            </a:lvl3pPr>
            <a:lvl4pPr marL="1244178" indent="0">
              <a:buNone/>
              <a:defRPr sz="1500" b="1"/>
            </a:lvl4pPr>
            <a:lvl5pPr marL="1658904" indent="0">
              <a:buNone/>
              <a:defRPr sz="1500" b="1"/>
            </a:lvl5pPr>
            <a:lvl6pPr marL="2073631" indent="0">
              <a:buNone/>
              <a:defRPr sz="1500" b="1"/>
            </a:lvl6pPr>
            <a:lvl7pPr marL="2488357" indent="0">
              <a:buNone/>
              <a:defRPr sz="1500" b="1"/>
            </a:lvl7pPr>
            <a:lvl8pPr marL="2903083" indent="0">
              <a:buNone/>
              <a:defRPr sz="1500" b="1"/>
            </a:lvl8pPr>
            <a:lvl9pPr marL="331780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1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726" indent="0">
              <a:buNone/>
              <a:defRPr sz="1800" b="1"/>
            </a:lvl2pPr>
            <a:lvl3pPr marL="829452" indent="0">
              <a:buNone/>
              <a:defRPr sz="1600" b="1"/>
            </a:lvl3pPr>
            <a:lvl4pPr marL="1244178" indent="0">
              <a:buNone/>
              <a:defRPr sz="1500" b="1"/>
            </a:lvl4pPr>
            <a:lvl5pPr marL="1658904" indent="0">
              <a:buNone/>
              <a:defRPr sz="1500" b="1"/>
            </a:lvl5pPr>
            <a:lvl6pPr marL="2073631" indent="0">
              <a:buNone/>
              <a:defRPr sz="1500" b="1"/>
            </a:lvl6pPr>
            <a:lvl7pPr marL="2488357" indent="0">
              <a:buNone/>
              <a:defRPr sz="1500" b="1"/>
            </a:lvl7pPr>
            <a:lvl8pPr marL="2903083" indent="0">
              <a:buNone/>
              <a:defRPr sz="1500" b="1"/>
            </a:lvl8pPr>
            <a:lvl9pPr marL="331780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1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067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383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1523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1" y="273629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434391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726" indent="0">
              <a:buNone/>
              <a:defRPr sz="1100"/>
            </a:lvl2pPr>
            <a:lvl3pPr marL="829452" indent="0">
              <a:buNone/>
              <a:defRPr sz="900"/>
            </a:lvl3pPr>
            <a:lvl4pPr marL="1244178" indent="0">
              <a:buNone/>
              <a:defRPr sz="800"/>
            </a:lvl4pPr>
            <a:lvl5pPr marL="1658904" indent="0">
              <a:buNone/>
              <a:defRPr sz="800"/>
            </a:lvl5pPr>
            <a:lvl6pPr marL="2073631" indent="0">
              <a:buNone/>
              <a:defRPr sz="800"/>
            </a:lvl6pPr>
            <a:lvl7pPr marL="2488357" indent="0">
              <a:buNone/>
              <a:defRPr sz="800"/>
            </a:lvl7pPr>
            <a:lvl8pPr marL="2903083" indent="0">
              <a:buNone/>
              <a:defRPr sz="800"/>
            </a:lvl8pPr>
            <a:lvl9pPr marL="331780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958614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2099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1" y="4800025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1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726" indent="0">
              <a:buNone/>
              <a:defRPr sz="2500"/>
            </a:lvl2pPr>
            <a:lvl3pPr marL="829452" indent="0">
              <a:buNone/>
              <a:defRPr sz="2200"/>
            </a:lvl3pPr>
            <a:lvl4pPr marL="1244178" indent="0">
              <a:buNone/>
              <a:defRPr sz="1800"/>
            </a:lvl4pPr>
            <a:lvl5pPr marL="1658904" indent="0">
              <a:buNone/>
              <a:defRPr sz="1800"/>
            </a:lvl5pPr>
            <a:lvl6pPr marL="2073631" indent="0">
              <a:buNone/>
              <a:defRPr sz="1800"/>
            </a:lvl6pPr>
            <a:lvl7pPr marL="2488357" indent="0">
              <a:buNone/>
              <a:defRPr sz="1800"/>
            </a:lvl7pPr>
            <a:lvl8pPr marL="2903083" indent="0">
              <a:buNone/>
              <a:defRPr sz="1800"/>
            </a:lvl8pPr>
            <a:lvl9pPr marL="3317809" indent="0">
              <a:buNone/>
              <a:defRPr sz="18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1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726" indent="0">
              <a:buNone/>
              <a:defRPr sz="1100"/>
            </a:lvl2pPr>
            <a:lvl3pPr marL="829452" indent="0">
              <a:buNone/>
              <a:defRPr sz="900"/>
            </a:lvl3pPr>
            <a:lvl4pPr marL="1244178" indent="0">
              <a:buNone/>
              <a:defRPr sz="800"/>
            </a:lvl4pPr>
            <a:lvl5pPr marL="1658904" indent="0">
              <a:buNone/>
              <a:defRPr sz="800"/>
            </a:lvl5pPr>
            <a:lvl6pPr marL="2073631" indent="0">
              <a:buNone/>
              <a:defRPr sz="800"/>
            </a:lvl6pPr>
            <a:lvl7pPr marL="2488357" indent="0">
              <a:buNone/>
              <a:defRPr sz="800"/>
            </a:lvl7pPr>
            <a:lvl8pPr marL="2903083" indent="0">
              <a:buNone/>
              <a:defRPr sz="800"/>
            </a:lvl8pPr>
            <a:lvl9pPr marL="331780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1725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405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760" y="273629"/>
            <a:ext cx="2056320" cy="58570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480" y="273629"/>
            <a:ext cx="6035040" cy="585709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03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4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9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3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8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3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7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7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788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5051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4406865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4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9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439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5856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732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878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0248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1712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64969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31"/>
            <a:ext cx="4044960" cy="452639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680" y="1604331"/>
            <a:ext cx="4046400" cy="452639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610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2" y="275072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2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2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839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756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26848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675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3" y="273631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434393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72676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3" y="4800026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3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640" indent="0">
              <a:buNone/>
              <a:defRPr sz="2500"/>
            </a:lvl2pPr>
            <a:lvl3pPr marL="829280" indent="0">
              <a:buNone/>
              <a:defRPr sz="2200"/>
            </a:lvl3pPr>
            <a:lvl4pPr marL="1243920" indent="0">
              <a:buNone/>
              <a:defRPr sz="1800"/>
            </a:lvl4pPr>
            <a:lvl5pPr marL="1658560" indent="0">
              <a:buNone/>
              <a:defRPr sz="1800"/>
            </a:lvl5pPr>
            <a:lvl6pPr marL="2073201" indent="0">
              <a:buNone/>
              <a:defRPr sz="1800"/>
            </a:lvl6pPr>
            <a:lvl7pPr marL="2487841" indent="0">
              <a:buNone/>
              <a:defRPr sz="1800"/>
            </a:lvl7pPr>
            <a:lvl8pPr marL="2902481" indent="0">
              <a:buNone/>
              <a:defRPr sz="1800"/>
            </a:lvl8pPr>
            <a:lvl9pPr marL="3317121" indent="0">
              <a:buNone/>
              <a:defRPr sz="18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3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88854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601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760" y="273631"/>
            <a:ext cx="2056320" cy="58570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480" y="273631"/>
            <a:ext cx="6035040" cy="585709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3726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834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101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901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4012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648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808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C693F-B797-4C21-8717-47DE6A534762}" type="datetimeFigureOut">
              <a:rPr lang="en-US" smtClean="0"/>
              <a:pPr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616E1-0E84-4CEB-8591-624E7828CD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558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7960" y="6371682"/>
            <a:ext cx="9142780" cy="47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-14695" y="6371682"/>
            <a:ext cx="9142780" cy="4774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457171" y="273352"/>
            <a:ext cx="8229090" cy="11446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IN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457171" y="1604514"/>
            <a:ext cx="8229090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IN" sz="32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IN" sz="32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en-IN" sz="28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en-IN" sz="24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algn="ctr" rtl="0" eaLnBrk="1" hangingPunct="1">
        <a:tabLst/>
        <a:defRPr lang="en-IN" sz="4000" b="0" i="0" u="none" strike="noStrike" kern="1200" spc="0">
          <a:ln>
            <a:noFill/>
          </a:ln>
          <a:latin typeface="Arial" pitchFamily="18"/>
        </a:defRPr>
      </a:lvl1pPr>
    </p:titleStyle>
    <p:bodyStyle>
      <a:lvl1pPr rtl="0" eaLnBrk="1" hangingPunct="1">
        <a:spcBef>
          <a:spcPts val="0"/>
        </a:spcBef>
        <a:spcAft>
          <a:spcPts val="1285"/>
        </a:spcAft>
        <a:tabLst/>
        <a:defRPr lang="en-IN" sz="2900" b="0" i="0" u="none" strike="noStrike" kern="1200" spc="0">
          <a:ln>
            <a:noFill/>
          </a:ln>
          <a:latin typeface="Arial" pitchFamily="18"/>
        </a:defRPr>
      </a:lvl1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7960" y="6371682"/>
            <a:ext cx="9142780" cy="47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-14695" y="6371682"/>
            <a:ext cx="9142780" cy="4774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457171" y="273352"/>
            <a:ext cx="8229090" cy="11446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IN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457171" y="1604514"/>
            <a:ext cx="8229090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IN" sz="32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IN" sz="32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en-IN" sz="28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en-IN" sz="24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 spc="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algn="ctr" rtl="0" eaLnBrk="1" hangingPunct="1">
        <a:tabLst/>
        <a:defRPr lang="en-IN" sz="4000" b="0" i="0" u="none" strike="noStrike" kern="1200" spc="0">
          <a:ln>
            <a:noFill/>
          </a:ln>
          <a:latin typeface="Arial" pitchFamily="18"/>
        </a:defRPr>
      </a:lvl1pPr>
    </p:titleStyle>
    <p:bodyStyle>
      <a:lvl1pPr rtl="0" eaLnBrk="1" hangingPunct="1">
        <a:spcBef>
          <a:spcPts val="0"/>
        </a:spcBef>
        <a:spcAft>
          <a:spcPts val="1284"/>
        </a:spcAft>
        <a:tabLst/>
        <a:defRPr lang="en-IN" sz="2900" b="0" i="0" u="none" strike="noStrike" kern="1200" spc="0">
          <a:ln>
            <a:noFill/>
          </a:ln>
          <a:latin typeface="Arial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jpeg"/><Relationship Id="rId4" Type="http://schemas.openxmlformats.org/officeDocument/2006/relationships/image" Target="../media/image48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jpeg"/><Relationship Id="rId4" Type="http://schemas.openxmlformats.org/officeDocument/2006/relationships/image" Target="../media/image48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jpeg"/><Relationship Id="rId4" Type="http://schemas.openxmlformats.org/officeDocument/2006/relationships/image" Target="../media/image4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jpeg"/><Relationship Id="rId4" Type="http://schemas.openxmlformats.org/officeDocument/2006/relationships/image" Target="../media/image7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jpeg"/><Relationship Id="rId4" Type="http://schemas.openxmlformats.org/officeDocument/2006/relationships/image" Target="../media/image7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jpeg"/><Relationship Id="rId4" Type="http://schemas.openxmlformats.org/officeDocument/2006/relationships/image" Target="../media/image7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Chrome Extensions\Slides\Google\chrome-extensions - Copy_Page_0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011" t="26031" r="13021" b="51710"/>
          <a:stretch/>
        </p:blipFill>
        <p:spPr bwMode="auto">
          <a:xfrm>
            <a:off x="-29395" y="1600201"/>
            <a:ext cx="9042838" cy="169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214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What are Extensions?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Extensions are extra features and functionality that you can easily add to Google Chrome.   </a:t>
            </a:r>
          </a:p>
          <a:p>
            <a:endParaRPr lang="en-US" sz="2700" dirty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By using extensions, you can customize Google Chrome with features you like, while keeping your browser free of things that you don't use.</a:t>
            </a:r>
            <a:endParaRPr lang="en-US" sz="2700" dirty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333958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714319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2218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Uploading extension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 to https://chrome.google.com/webstore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 to developer dashboard and sign in with your </a:t>
            </a:r>
            <a:r>
              <a:rPr lang="en-US" sz="27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google</a:t>
            </a: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account.  </a:t>
            </a: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5146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676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641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Uploading extension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 to https://chrome.google.com/webstore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 to developer dashboard and sign in with your </a:t>
            </a:r>
            <a:r>
              <a:rPr lang="en-US" sz="27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google</a:t>
            </a: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account.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Click add new item button  </a:t>
            </a: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5146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676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3728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641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Uploading extension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 to https://chrome.google.com/webstore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 to developer dashboard and sign in with your </a:t>
            </a:r>
            <a:r>
              <a:rPr lang="en-US" sz="27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google</a:t>
            </a: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account.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Click add new item button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Browse for the file and upload it. </a:t>
            </a: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5146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676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3728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45669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478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Uploading extension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 to https://chrome.google.com/webstore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 to developer dashboard and sign in with your </a:t>
            </a:r>
            <a:r>
              <a:rPr lang="en-US" sz="27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google</a:t>
            </a: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account.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Click add new item button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Browse for the file and upload it. </a:t>
            </a:r>
          </a:p>
          <a:p>
            <a:endParaRPr lang="en-US" sz="2700" dirty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Enjoy !</a:t>
            </a: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5146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676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3728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45720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5410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593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0658" name="Picture 2" descr="E:\Chrome Extensions\Slides\Google\chrome-extensions - Copy_Page_13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10014" b="17035"/>
          <a:stretch/>
        </p:blipFill>
        <p:spPr bwMode="auto">
          <a:xfrm>
            <a:off x="-508000" y="-382588"/>
            <a:ext cx="9652000" cy="67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682" name="Picture 2" descr="E:\Chrome Extensions\Slides\Google\chrome-extensions - Copy_Page_13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9891" r="22580" b="17034"/>
          <a:stretch/>
        </p:blipFill>
        <p:spPr bwMode="auto">
          <a:xfrm>
            <a:off x="0" y="-754163"/>
            <a:ext cx="7866993" cy="707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13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754" t="-9893" r="22581" b="83869"/>
          <a:stretch/>
        </p:blipFill>
        <p:spPr bwMode="auto">
          <a:xfrm>
            <a:off x="312683" y="-754163"/>
            <a:ext cx="5249917" cy="198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1408" y="857159"/>
            <a:ext cx="6656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Thank You!  (: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811408" y="2362200"/>
            <a:ext cx="74181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T.V. 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Vignesh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9535679593</a:t>
            </a:r>
          </a:p>
          <a:p>
            <a:pPr algn="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Paramjot Singh</a:t>
            </a:r>
          </a:p>
          <a:p>
            <a:pPr algn="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9740405365</a:t>
            </a:r>
          </a:p>
          <a:p>
            <a:pPr algn="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Website: www.lugmanipal.org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Why we need Extensions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77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Why we need Extensions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47800"/>
            <a:ext cx="8458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Enhancing the usability of Chrome by adding  </a:t>
            </a:r>
            <a:b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</a:b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(or removing) many features to it. 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1600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677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Why we need Extensions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47800"/>
            <a:ext cx="84582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Enhancing the usability of Chrome by adding  </a:t>
            </a:r>
            <a:b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</a:b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(or removing) many features to it. 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Change the way we surf the websites by organizing stuff according to user`s wish.  </a:t>
            </a: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2585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1600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677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Why we need Extensions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47800"/>
            <a:ext cx="84582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Enhancing the usability of Chrome by adding  </a:t>
            </a:r>
            <a:b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</a:b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(or removing) many features to it. 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Change the way we surf the websites by organizing stuff according to user`s wish.  </a:t>
            </a:r>
          </a:p>
          <a:p>
            <a:endParaRPr lang="en-US" sz="11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Blocking unwanted things like advertisements, popups, etc.  </a:t>
            </a:r>
          </a:p>
          <a:p>
            <a:endParaRPr lang="en-US" sz="105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2585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1600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3581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677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Why we need Extensions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47800"/>
            <a:ext cx="8458200" cy="347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Enhancing the usability of Chrome by adding  </a:t>
            </a:r>
            <a:b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</a:b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(or removing) many features to it. 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Change the way we surf the websites by organizing stuff according to user`s wish.  </a:t>
            </a:r>
          </a:p>
          <a:p>
            <a:endParaRPr lang="en-US" sz="11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Blocking unwanted things like advertisements, popups, etc.  </a:t>
            </a:r>
          </a:p>
          <a:p>
            <a:endParaRPr lang="en-US" sz="105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Change the look of websites and browser.  </a:t>
            </a: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2585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1600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3581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799" y="4495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677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Why we need Extensions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47800"/>
            <a:ext cx="8458200" cy="4624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Enhancing the usability of Chrome by adding  </a:t>
            </a:r>
            <a:b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</a:b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(or removing) many features to it. 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Change the way we surf the websites by organizing stuff according to user`s wish.  </a:t>
            </a:r>
          </a:p>
          <a:p>
            <a:endParaRPr lang="en-US" sz="11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Blocking unwanted things like advertisements, popups, etc.  </a:t>
            </a:r>
          </a:p>
          <a:p>
            <a:endParaRPr lang="en-US" sz="105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Change the look of websites and browser.  </a:t>
            </a:r>
          </a:p>
          <a:p>
            <a:endParaRPr lang="en-US" sz="11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Sharing and bookmarking information in a much easier way. </a:t>
            </a:r>
          </a:p>
          <a:p>
            <a:endParaRPr lang="en-US" sz="10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2585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1600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3581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799" y="4495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798" y="5105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677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Why we need Extensions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47800"/>
            <a:ext cx="8458200" cy="513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Enhancing the usability of Chrome by adding  </a:t>
            </a:r>
            <a:b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</a:b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(or removing) many features to it. 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Change the way we surf the websites by organizing stuff according to user`s wish.  </a:t>
            </a:r>
          </a:p>
          <a:p>
            <a:endParaRPr lang="en-US" sz="11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Blocking unwanted things like advertisements, popups, etc.  </a:t>
            </a:r>
          </a:p>
          <a:p>
            <a:endParaRPr lang="en-US" sz="105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Change the look of websites and browser.  </a:t>
            </a:r>
          </a:p>
          <a:p>
            <a:endParaRPr lang="en-US" sz="11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Sharing and bookmarking information in a much easier way. </a:t>
            </a:r>
          </a:p>
          <a:p>
            <a:endParaRPr lang="en-US" sz="10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Desktop Notifications and much More….!</a:t>
            </a:r>
            <a:endParaRPr lang="en-US" sz="2700" dirty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2585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1600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800" y="3581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799" y="4495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4798" y="5105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05455" y="60909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765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E:\Chrome Extensions\Slides\Google\chrome-extensions - Copy_Page_01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3046" b="25617"/>
          <a:stretch/>
        </p:blipFill>
        <p:spPr bwMode="auto">
          <a:xfrm>
            <a:off x="0" y="0"/>
            <a:ext cx="7819697" cy="56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E:\Chrome Extensions\Slides\Google\chrome-extensions - Copy_Page_01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606" b="25962"/>
          <a:stretch/>
        </p:blipFill>
        <p:spPr bwMode="auto">
          <a:xfrm>
            <a:off x="0" y="0"/>
            <a:ext cx="7559565" cy="5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Chrome Extensions\Slides\Google\chrome-extensions - Copy_Page_00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r="25529" b="23479"/>
          <a:stretch/>
        </p:blipFill>
        <p:spPr bwMode="auto">
          <a:xfrm>
            <a:off x="-501869" y="0"/>
            <a:ext cx="8075448" cy="583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E:\Chrome Extensions\Slides\Google\chrome-extensions - Copy_Page_01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374" b="33614"/>
          <a:stretch/>
        </p:blipFill>
        <p:spPr bwMode="auto">
          <a:xfrm>
            <a:off x="0" y="0"/>
            <a:ext cx="7583214" cy="506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E:\Chrome Extensions\Slides\Google\chrome-extensions - Copy_Page_02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9718" b="30305"/>
          <a:stretch/>
        </p:blipFill>
        <p:spPr bwMode="auto">
          <a:xfrm>
            <a:off x="0" y="0"/>
            <a:ext cx="7141779" cy="53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E:\Chrome Extensions\Slides\Google\chrome-extensions - Copy_Page_02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8322" b="28651"/>
          <a:stretch/>
        </p:blipFill>
        <p:spPr bwMode="auto">
          <a:xfrm>
            <a:off x="0" y="0"/>
            <a:ext cx="7283669" cy="543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E:\Chrome Extensions\Slides\Google\chrome-extensions - Copy_Page_03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10014" b="17035"/>
          <a:stretch/>
        </p:blipFill>
        <p:spPr bwMode="auto">
          <a:xfrm>
            <a:off x="-508000" y="-382588"/>
            <a:ext cx="9652000" cy="67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880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E:\Chrome Extensions\Slides\Google\chrome-extensions - Copy_Page_03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10014" b="17035"/>
          <a:stretch/>
        </p:blipFill>
        <p:spPr bwMode="auto">
          <a:xfrm>
            <a:off x="-508000" y="-382588"/>
            <a:ext cx="9652000" cy="67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677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E:\Chrome Extensions\Slides\Google\chrome-extensions - Copy_Page_03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" r="9945" b="17035"/>
          <a:stretch/>
        </p:blipFill>
        <p:spPr bwMode="auto">
          <a:xfrm>
            <a:off x="0" y="0"/>
            <a:ext cx="9144000" cy="632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107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E:\Chrome Extensions\Slides\Google\chrome-extensions - Copy_Page_03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249" t="-5019" r="23667" b="20378"/>
          <a:stretch/>
        </p:blipFill>
        <p:spPr bwMode="auto">
          <a:xfrm>
            <a:off x="-533400" y="-382588"/>
            <a:ext cx="8290034" cy="64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E:\Chrome Extensions\Slides\Google\chrome-extensions - Copy_Page_03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1382" b="20378"/>
          <a:stretch/>
        </p:blipFill>
        <p:spPr bwMode="auto">
          <a:xfrm>
            <a:off x="-508000" y="-382588"/>
            <a:ext cx="8496760" cy="64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E:\Chrome Extensions\Slides\Google\chrome-extensions - Copy_Page_03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8632" b="25962"/>
          <a:stretch/>
        </p:blipFill>
        <p:spPr bwMode="auto">
          <a:xfrm>
            <a:off x="-508000" y="-382588"/>
            <a:ext cx="7760138" cy="60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E:\Chrome Extensions\Slides\Google\chrome-extensions - Copy_Page_03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20" r="25373" b="25135"/>
          <a:stretch/>
        </p:blipFill>
        <p:spPr bwMode="auto">
          <a:xfrm>
            <a:off x="-508000" y="-382588"/>
            <a:ext cx="8091214" cy="608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:\Chrome Extensions\Slides\Google\chrome-extensions - Copy_Page_00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5373" b="23066"/>
          <a:stretch/>
        </p:blipFill>
        <p:spPr bwMode="auto">
          <a:xfrm>
            <a:off x="-508000" y="-382588"/>
            <a:ext cx="8091214" cy="624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E:\Chrome Extensions\Slides\Google\chrome-extensions - Copy_Page_0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249" t="-5019" r="10014" b="17035"/>
          <a:stretch/>
        </p:blipFill>
        <p:spPr bwMode="auto">
          <a:xfrm>
            <a:off x="-533400" y="-382588"/>
            <a:ext cx="9677400" cy="67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E:\Chrome Extensions\Slides\Google\chrome-extensions - Copy_Page_04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4571" r="25373" b="26548"/>
          <a:stretch/>
        </p:blipFill>
        <p:spPr bwMode="auto">
          <a:xfrm>
            <a:off x="-508000" y="-309016"/>
            <a:ext cx="8091214" cy="594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E:\Chrome Extensions\Slides\Google\chrome-extensions - Copy_Page_04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818" t="-5019" r="24727" b="36303"/>
          <a:stretch/>
        </p:blipFill>
        <p:spPr bwMode="auto">
          <a:xfrm>
            <a:off x="-473841" y="-361567"/>
            <a:ext cx="8138510" cy="52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E:\Chrome Extensions\Slides\Google\chrome-extensions - Copy_Page_04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6615" b="34028"/>
          <a:stretch/>
        </p:blipFill>
        <p:spPr bwMode="auto">
          <a:xfrm>
            <a:off x="-508000" y="-382588"/>
            <a:ext cx="7965090" cy="54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E:\Chrome Extensions\Slides\Google\chrome-extensions - Copy_Page_04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4812" r="25994" b="30098"/>
          <a:stretch/>
        </p:blipFill>
        <p:spPr bwMode="auto">
          <a:xfrm>
            <a:off x="-508000" y="-366822"/>
            <a:ext cx="8028152" cy="569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E:\Chrome Extensions\Slides\Google\chrome-extensions - Copy_Page_04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9252" b="32993"/>
          <a:stretch/>
        </p:blipFill>
        <p:spPr bwMode="auto">
          <a:xfrm>
            <a:off x="-508000" y="-382588"/>
            <a:ext cx="7697076" cy="549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E:\Chrome Extensions\Slides\Google\chrome-extensions - Copy_Page_04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30649" b="36096"/>
          <a:stretch/>
        </p:blipFill>
        <p:spPr bwMode="auto">
          <a:xfrm>
            <a:off x="-508000" y="-382588"/>
            <a:ext cx="7555186" cy="525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E:\Chrome Extensions\Slides\Google\chrome-extensions - Copy_Page_04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4640" r="27236" b="24928"/>
          <a:stretch/>
        </p:blipFill>
        <p:spPr bwMode="auto">
          <a:xfrm>
            <a:off x="-508000" y="-353685"/>
            <a:ext cx="7902028" cy="607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E:\Chrome Extensions\Slides\Google\chrome-extensions - Copy_Page_04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249" t="-5019" r="34993" b="28237"/>
          <a:stretch/>
        </p:blipFill>
        <p:spPr bwMode="auto">
          <a:xfrm>
            <a:off x="-533400" y="-382588"/>
            <a:ext cx="7139152" cy="585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E:\Chrome Extensions\Slides\Google\chrome-extensions - Copy_Page_04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9097" b="30925"/>
          <a:stretch/>
        </p:blipFill>
        <p:spPr bwMode="auto">
          <a:xfrm>
            <a:off x="-508000" y="-382588"/>
            <a:ext cx="7712841" cy="5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7029" b="36233"/>
          <a:stretch/>
        </p:blipFill>
        <p:spPr bwMode="auto">
          <a:xfrm>
            <a:off x="0" y="0"/>
            <a:ext cx="7415049" cy="486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14" t="41638" r="27029" b="36233"/>
          <a:stretch/>
        </p:blipFill>
        <p:spPr bwMode="auto">
          <a:xfrm>
            <a:off x="204951" y="1981200"/>
            <a:ext cx="7220608" cy="16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E:\Chrome Extensions\Slides\Google\chrome-extensions - Copy_Page_05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7080" b="22446"/>
          <a:stretch/>
        </p:blipFill>
        <p:spPr bwMode="auto">
          <a:xfrm>
            <a:off x="-508000" y="-382588"/>
            <a:ext cx="7917793" cy="629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E:\Chrome Extensions\Slides\Google\chrome-extensions - Copy_Page_05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689" t="-5019" r="26615" b="28444"/>
          <a:stretch/>
        </p:blipFill>
        <p:spPr bwMode="auto">
          <a:xfrm>
            <a:off x="-465959" y="-382588"/>
            <a:ext cx="7933559" cy="583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E:\Chrome Extensions\Slides\Google\chrome-extensions - Copy_Page_05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6304" b="33614"/>
          <a:stretch/>
        </p:blipFill>
        <p:spPr bwMode="auto">
          <a:xfrm>
            <a:off x="-508000" y="-382588"/>
            <a:ext cx="7996621" cy="544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E:\Chrome Extensions\Slides\Google\chrome-extensions - Copy_Page_05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818" t="-5019" r="26744" b="23273"/>
          <a:stretch/>
        </p:blipFill>
        <p:spPr bwMode="auto">
          <a:xfrm>
            <a:off x="-465959" y="-382588"/>
            <a:ext cx="7933559" cy="623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E:\Chrome Extensions\Slides\Google\chrome-extensions - Copy_Page_05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870" t="-5019" r="28658" b="29271"/>
          <a:stretch/>
        </p:blipFill>
        <p:spPr bwMode="auto">
          <a:xfrm>
            <a:off x="-457200" y="-385216"/>
            <a:ext cx="7744372" cy="57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E:\Chrome Extensions\Slides\Google\chrome-extensions - Copy_Page_05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249" t="-5019" r="33597" b="37130"/>
          <a:stretch/>
        </p:blipFill>
        <p:spPr bwMode="auto">
          <a:xfrm>
            <a:off x="-533400" y="-382588"/>
            <a:ext cx="7281041" cy="51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 descr="E:\Chrome Extensions\Slides\Google\chrome-extensions - Copy_Page_05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36079" b="36096"/>
          <a:stretch/>
        </p:blipFill>
        <p:spPr bwMode="auto">
          <a:xfrm>
            <a:off x="-508000" y="-382588"/>
            <a:ext cx="7003393" cy="525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E:\Chrome Extensions\Slides\Google\chrome-extensions - Copy_Page_05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7080" b="22860"/>
          <a:stretch/>
        </p:blipFill>
        <p:spPr bwMode="auto">
          <a:xfrm>
            <a:off x="-508000" y="-382588"/>
            <a:ext cx="7917793" cy="62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Picture 2" descr="E:\Chrome Extensions\Slides\Google\chrome-extensions - Copy_Page_05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818" t="-5019" r="28140" b="29891"/>
          <a:stretch/>
        </p:blipFill>
        <p:spPr bwMode="auto">
          <a:xfrm>
            <a:off x="-476469" y="-382588"/>
            <a:ext cx="7791669" cy="57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62" name="Picture 2" descr="E:\Chrome Extensions\Slides\Google\chrome-extensions - Copy_Page_05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37010" b="29685"/>
          <a:stretch/>
        </p:blipFill>
        <p:spPr bwMode="auto">
          <a:xfrm>
            <a:off x="-508000" y="-382588"/>
            <a:ext cx="6908800" cy="574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7029" b="36233"/>
          <a:stretch/>
        </p:blipFill>
        <p:spPr bwMode="auto">
          <a:xfrm>
            <a:off x="0" y="0"/>
            <a:ext cx="7415049" cy="486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14" t="41638" r="27029" b="36233"/>
          <a:stretch/>
        </p:blipFill>
        <p:spPr bwMode="auto">
          <a:xfrm>
            <a:off x="198665" y="1981200"/>
            <a:ext cx="7220608" cy="16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4927" y="26670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00000"/>
            </a:pPr>
            <a:r>
              <a:rPr lang="en-US" sz="2700" dirty="0" smtClean="0">
                <a:solidFill>
                  <a:srgbClr val="9F9F9F"/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Coding</a:t>
            </a:r>
            <a:endParaRPr lang="en-US" sz="2700" dirty="0">
              <a:solidFill>
                <a:srgbClr val="9F9F9F"/>
              </a:solidFill>
              <a:latin typeface="Microsoft YaHei" pitchFamily="34" charset="-122"/>
              <a:ea typeface="Microsoft YaHei" pitchFamily="34" charset="-122"/>
              <a:cs typeface="Arial" pitchFamily="34" charset="0"/>
            </a:endParaRPr>
          </a:p>
        </p:txBody>
      </p:sp>
      <p:pic>
        <p:nvPicPr>
          <p:cNvPr id="9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493323" y="2846907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0062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E:\Chrome Extensions\Slides\Google\chrome-extensions - Copy_Page_06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4132" b="22446"/>
          <a:stretch/>
        </p:blipFill>
        <p:spPr bwMode="auto">
          <a:xfrm>
            <a:off x="-508000" y="-382588"/>
            <a:ext cx="8217338" cy="629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6323" name="Picture 3" descr="E:\Chrome Extensions\Slides\Google\chrome-extensions - Copy_Page_11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4760" b="16993"/>
          <a:stretch/>
        </p:blipFill>
        <p:spPr bwMode="auto">
          <a:xfrm>
            <a:off x="2514600" y="-3176"/>
            <a:ext cx="6629400" cy="632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6322" name="Picture 2" descr="E:\Chrome Extensions\Slides\Google\chrome-extensions - Copy_Page_11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174" t="-5019" r="-30409" b="17035"/>
          <a:stretch/>
        </p:blipFill>
        <p:spPr bwMode="auto">
          <a:xfrm>
            <a:off x="0" y="-382588"/>
            <a:ext cx="9982200" cy="67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4957981"/>
            <a:ext cx="502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and Coding</a:t>
            </a:r>
            <a:endParaRPr lang="en-US" sz="3300" dirty="0">
              <a:solidFill>
                <a:schemeClr val="tx1">
                  <a:lumMod val="75000"/>
                  <a:lumOff val="2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Pre-Requisites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77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Pre-Requisites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You may need the following to start developing a successful chrome extension.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Google Chrome Browser 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What else???????????  </a:t>
            </a: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8956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714319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8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Pre-Requisites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You may need the following to start developing a successful chrome extension.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Google Chrome Browser  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What else??????????? 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Nothing !</a:t>
            </a: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8956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714319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025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Pre-Requisites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You may need the following to start developing a successful chrome extension.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Google Chrome Browser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Knowledge required: </a:t>
            </a:r>
          </a:p>
          <a:p>
            <a:endParaRPr lang="en-US" sz="14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• HTML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8956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714319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2313" y="3733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066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Pre-Requisites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You may need the following to start developing a successful chrome extension.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Google Chrome Browser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Knowledge required: </a:t>
            </a:r>
          </a:p>
          <a:p>
            <a:endParaRPr lang="en-US" sz="14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• HTML </a:t>
            </a:r>
          </a:p>
          <a:p>
            <a:endParaRPr lang="en-US" sz="8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• CSS </a:t>
            </a:r>
          </a:p>
          <a:p>
            <a:endParaRPr lang="en-US" sz="8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8956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714319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2313" y="3733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898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Pre-Requisites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You may need the following to start developing a successful chrome extension.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Google Chrome Browser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Knowledge required: </a:t>
            </a:r>
          </a:p>
          <a:p>
            <a:endParaRPr lang="en-US" sz="14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• HTML </a:t>
            </a:r>
          </a:p>
          <a:p>
            <a:endParaRPr lang="en-US" sz="8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• CSS </a:t>
            </a:r>
          </a:p>
          <a:p>
            <a:endParaRPr lang="en-US" sz="8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• JAVASCRIPT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8956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714319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2313" y="3733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898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Pre-Requisites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You may need the following to start developing a successful chrome extension.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Google Chrome Browser 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Knowledge required: </a:t>
            </a:r>
          </a:p>
          <a:p>
            <a:endParaRPr lang="en-US" sz="14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• HTML </a:t>
            </a:r>
          </a:p>
          <a:p>
            <a:endParaRPr lang="en-US" sz="8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• CSS </a:t>
            </a:r>
          </a:p>
          <a:p>
            <a:endParaRPr lang="en-US" sz="8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• JAVASCRIPT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• GOOGLE CHROME EXTENSION API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8956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714319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2313" y="3733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898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E:\Chrome Extensions\Slides\Google\chrome-extensions - Copy_Page_06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8011" b="26789"/>
          <a:stretch/>
        </p:blipFill>
        <p:spPr bwMode="auto">
          <a:xfrm>
            <a:off x="-508000" y="-382588"/>
            <a:ext cx="7823200" cy="596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7029" b="36233"/>
          <a:stretch/>
        </p:blipFill>
        <p:spPr bwMode="auto">
          <a:xfrm>
            <a:off x="0" y="0"/>
            <a:ext cx="7415049" cy="486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14" t="41638" r="27029" b="36233"/>
          <a:stretch/>
        </p:blipFill>
        <p:spPr bwMode="auto">
          <a:xfrm>
            <a:off x="198665" y="1981200"/>
            <a:ext cx="7220608" cy="16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4927" y="3286780"/>
            <a:ext cx="2819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00000"/>
            </a:pPr>
            <a:r>
              <a:rPr lang="en-US" sz="2700" dirty="0" smtClean="0">
                <a:solidFill>
                  <a:srgbClr val="9F9F9F"/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Coding</a:t>
            </a:r>
          </a:p>
          <a:p>
            <a:pPr>
              <a:buSzPct val="200000"/>
            </a:pPr>
            <a:endParaRPr lang="en-US" sz="1600" dirty="0">
              <a:solidFill>
                <a:srgbClr val="9F9F9F"/>
              </a:solidFill>
              <a:latin typeface="Microsoft YaHei" pitchFamily="34" charset="-122"/>
              <a:ea typeface="Microsoft YaHei" pitchFamily="34" charset="-122"/>
              <a:cs typeface="Arial" pitchFamily="34" charset="0"/>
            </a:endParaRPr>
          </a:p>
        </p:txBody>
      </p:sp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501867" y="3456425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025" r="27029" b="66151"/>
          <a:stretch/>
        </p:blipFill>
        <p:spPr bwMode="auto">
          <a:xfrm>
            <a:off x="0" y="3213538"/>
            <a:ext cx="7415049" cy="67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34927" y="26670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00000"/>
            </a:pPr>
            <a:r>
              <a:rPr lang="en-US" sz="2700" dirty="0" smtClean="0">
                <a:solidFill>
                  <a:srgbClr val="9F9F9F"/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Coding</a:t>
            </a:r>
            <a:endParaRPr lang="en-US" sz="2700" dirty="0">
              <a:solidFill>
                <a:srgbClr val="9F9F9F"/>
              </a:solidFill>
              <a:latin typeface="Microsoft YaHei" pitchFamily="34" charset="-122"/>
              <a:ea typeface="Microsoft YaHei" pitchFamily="34" charset="-122"/>
              <a:cs typeface="Arial" pitchFamily="34" charset="0"/>
            </a:endParaRPr>
          </a:p>
        </p:txBody>
      </p:sp>
      <p:pic>
        <p:nvPicPr>
          <p:cNvPr id="15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493323" y="2846907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855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E:\Chrome Extensions\Slides\Google\chrome-extensions - Copy_Page_06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818" t="-5019" r="23486" b="35682"/>
          <a:stretch/>
        </p:blipFill>
        <p:spPr bwMode="auto">
          <a:xfrm>
            <a:off x="-508000" y="-382588"/>
            <a:ext cx="8264634" cy="528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9154" name="Picture 2" descr="E:\Chrome Extensions\Slides\Google\chrome-extensions - Copy_Page_06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3667" b="27823"/>
          <a:stretch/>
        </p:blipFill>
        <p:spPr bwMode="auto">
          <a:xfrm>
            <a:off x="-508000" y="-382588"/>
            <a:ext cx="8264634" cy="588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0178" name="Picture 2" descr="E:\Chrome Extensions\Slides\Google\chrome-extensions - Copy_Page_07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249" t="-5019" r="24598" b="24928"/>
          <a:stretch/>
        </p:blipFill>
        <p:spPr bwMode="auto">
          <a:xfrm>
            <a:off x="-533400" y="-382588"/>
            <a:ext cx="8195441" cy="610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02" name="Picture 2" descr="E:\Chrome Extensions\Slides\Google\chrome-extensions - Copy_Page_07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31734" b="28650"/>
          <a:stretch/>
        </p:blipFill>
        <p:spPr bwMode="auto">
          <a:xfrm>
            <a:off x="-508000" y="-382588"/>
            <a:ext cx="7444828" cy="582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2226" name="Picture 2" descr="E:\Chrome Extensions\Slides\Google\chrome-extensions - Copy_Page_07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034" t="-5019" r="29589" b="32373"/>
          <a:stretch/>
        </p:blipFill>
        <p:spPr bwMode="auto">
          <a:xfrm>
            <a:off x="-402021" y="-382588"/>
            <a:ext cx="7564821" cy="55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E:\Chrome Extensions\Slides\Google\chrome-extensions - Copy_Page_07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34682" b="23688"/>
          <a:stretch/>
        </p:blipFill>
        <p:spPr bwMode="auto">
          <a:xfrm>
            <a:off x="-508000" y="-382588"/>
            <a:ext cx="7145283" cy="62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Picture 2" descr="E:\Chrome Extensions\Slides\Google\chrome-extensions - Copy_Page_07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37630" b="65256"/>
          <a:stretch/>
        </p:blipFill>
        <p:spPr bwMode="auto">
          <a:xfrm>
            <a:off x="-508000" y="-382588"/>
            <a:ext cx="6845738" cy="303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Picture 2" descr="E:\Chrome Extensions\Slides\Google\chrome-extensions - Copy_Page_07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224" t="-5019" r="25348" b="31339"/>
          <a:stretch/>
        </p:blipFill>
        <p:spPr bwMode="auto">
          <a:xfrm>
            <a:off x="-228600" y="-382588"/>
            <a:ext cx="7811814" cy="561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23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5298" name="Picture 2" descr="E:\Chrome Extensions\Slides\Google\chrome-extensions - Copy_Page_07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296" t="-4040" r="23119" b="37750"/>
          <a:stretch/>
        </p:blipFill>
        <p:spPr bwMode="auto">
          <a:xfrm>
            <a:off x="-457200" y="-307976"/>
            <a:ext cx="8248869" cy="505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E:\Chrome Extensions\Slides\Google\chrome-extensions - Copy_Page_06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9407" b="30719"/>
          <a:stretch/>
        </p:blipFill>
        <p:spPr bwMode="auto">
          <a:xfrm>
            <a:off x="-508000" y="-382588"/>
            <a:ext cx="7681310" cy="56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Chrome Extensions\Slides\Google\chrome-extensions - Copy_Page_06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616" t="-5019" r="13910" b="85110"/>
          <a:stretch/>
        </p:blipFill>
        <p:spPr bwMode="auto">
          <a:xfrm>
            <a:off x="346841" y="-382588"/>
            <a:ext cx="6653050" cy="15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694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7029" b="36233"/>
          <a:stretch/>
        </p:blipFill>
        <p:spPr bwMode="auto">
          <a:xfrm>
            <a:off x="0" y="0"/>
            <a:ext cx="7415049" cy="486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14" t="41638" r="27029" b="36233"/>
          <a:stretch/>
        </p:blipFill>
        <p:spPr bwMode="auto">
          <a:xfrm>
            <a:off x="198665" y="1981200"/>
            <a:ext cx="7220608" cy="16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4927" y="3286780"/>
            <a:ext cx="281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00000"/>
            </a:pPr>
            <a:r>
              <a:rPr lang="en-US" sz="2700" dirty="0" smtClean="0">
                <a:solidFill>
                  <a:srgbClr val="9F9F9F"/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Coding</a:t>
            </a:r>
          </a:p>
          <a:p>
            <a:pPr>
              <a:buSzPct val="200000"/>
            </a:pPr>
            <a:endParaRPr lang="en-US" sz="1600" dirty="0">
              <a:solidFill>
                <a:srgbClr val="9F9F9F"/>
              </a:solidFill>
              <a:latin typeface="Microsoft YaHei" pitchFamily="34" charset="-122"/>
              <a:ea typeface="Microsoft YaHei" pitchFamily="34" charset="-122"/>
              <a:cs typeface="Arial" pitchFamily="34" charset="0"/>
            </a:endParaRPr>
          </a:p>
          <a:p>
            <a:pPr>
              <a:buSzPct val="200000"/>
            </a:pPr>
            <a:r>
              <a:rPr lang="en-US" sz="2700" dirty="0" smtClean="0">
                <a:solidFill>
                  <a:srgbClr val="9F9F9F"/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Demo</a:t>
            </a:r>
            <a:endParaRPr lang="en-US" sz="2700" dirty="0">
              <a:solidFill>
                <a:srgbClr val="9F9F9F"/>
              </a:solidFill>
              <a:latin typeface="Microsoft YaHei" pitchFamily="34" charset="-122"/>
              <a:ea typeface="Microsoft YaHei" pitchFamily="34" charset="-122"/>
              <a:cs typeface="Arial" pitchFamily="34" charset="0"/>
            </a:endParaRPr>
          </a:p>
        </p:txBody>
      </p:sp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501867" y="3456425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493324" y="4072924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:\Chrome Extensions\Slides\Google\chrome-extensions - Copy_Page_01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4166" r="22581" b="25080"/>
          <a:stretch/>
        </p:blipFill>
        <p:spPr bwMode="auto">
          <a:xfrm>
            <a:off x="0" y="3828393"/>
            <a:ext cx="7866993" cy="8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025" r="27029" b="66151"/>
          <a:stretch/>
        </p:blipFill>
        <p:spPr bwMode="auto">
          <a:xfrm>
            <a:off x="0" y="3213538"/>
            <a:ext cx="7415049" cy="67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34927" y="26670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00000"/>
            </a:pPr>
            <a:r>
              <a:rPr lang="en-US" sz="2700" dirty="0" smtClean="0">
                <a:solidFill>
                  <a:srgbClr val="9F9F9F"/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Coding</a:t>
            </a:r>
            <a:endParaRPr lang="en-US" sz="2700" dirty="0">
              <a:solidFill>
                <a:srgbClr val="9F9F9F"/>
              </a:solidFill>
              <a:latin typeface="Microsoft YaHei" pitchFamily="34" charset="-122"/>
              <a:ea typeface="Microsoft YaHei" pitchFamily="34" charset="-122"/>
              <a:cs typeface="Arial" pitchFamily="34" charset="0"/>
            </a:endParaRPr>
          </a:p>
        </p:txBody>
      </p:sp>
      <p:pic>
        <p:nvPicPr>
          <p:cNvPr id="15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493323" y="2846907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3887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6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30649" b="73321"/>
          <a:stretch/>
        </p:blipFill>
        <p:spPr bwMode="auto">
          <a:xfrm>
            <a:off x="-508000" y="-382587"/>
            <a:ext cx="7555186" cy="241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Chrome Extensions\Slides\Google\chrome-extensions - Copy_Page_06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616" t="-5019" r="13910" b="85110"/>
          <a:stretch/>
        </p:blipFill>
        <p:spPr bwMode="auto">
          <a:xfrm>
            <a:off x="346841" y="-382588"/>
            <a:ext cx="6653050" cy="15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926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E:\Chrome Extensions\Slides\Google\chrome-extensions - Copy_Page_06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30649" b="30925"/>
          <a:stretch/>
        </p:blipFill>
        <p:spPr bwMode="auto">
          <a:xfrm>
            <a:off x="-508000" y="-382588"/>
            <a:ext cx="7555186" cy="56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6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616" t="-5019" r="13910" b="85110"/>
          <a:stretch/>
        </p:blipFill>
        <p:spPr bwMode="auto">
          <a:xfrm>
            <a:off x="346841" y="-382588"/>
            <a:ext cx="6653050" cy="15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423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E:\Chrome Extensions\Slides\Google\chrome-extensions - Copy_Page_06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34527" b="31546"/>
          <a:stretch/>
        </p:blipFill>
        <p:spPr bwMode="auto">
          <a:xfrm>
            <a:off x="-508000" y="-382588"/>
            <a:ext cx="7161048" cy="56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6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616" t="-5019" r="13910" b="85110"/>
          <a:stretch/>
        </p:blipFill>
        <p:spPr bwMode="auto">
          <a:xfrm>
            <a:off x="346841" y="-382588"/>
            <a:ext cx="6653050" cy="15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490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Useful functions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838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Store item in local storage.</a:t>
            </a:r>
          </a:p>
          <a:p>
            <a:endParaRPr lang="en-US" sz="2700" dirty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Gets item from local storage with specified key.</a:t>
            </a:r>
          </a:p>
          <a:p>
            <a:endParaRPr lang="en-US" sz="2700" dirty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Creating Logs.</a:t>
            </a:r>
          </a:p>
          <a:p>
            <a:endParaRPr lang="en-US" sz="2700" dirty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Clearing local storage and  logs.</a:t>
            </a:r>
          </a:p>
        </p:txBody>
      </p:sp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676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25146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2313" y="32715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4109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3127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Store item in local storage.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47800"/>
            <a:ext cx="9677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function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setItem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(key, value) {  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try {       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log("Storing [" + key + ":" + value + "]");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window.localStorage.removeItem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(key);  // Local storage    </a:t>
            </a:r>
          </a:p>
          <a:p>
            <a:endParaRPr lang="en-US" sz="24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window.localStorage.setItem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key,value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);  // Local storage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} 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catch(e) {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log("Error inside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setItem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");       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log(e); 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}     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log("Return from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setItem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" + key + ":" +  value);  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xmlns="" val="363127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7607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Gets item from local storage with specified key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5240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function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getItem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(key) {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var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value;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log('Retrieving key [' + key + ']');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try {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value=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window.localStorage.getItem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(key); //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Local Storage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}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catch(e) {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  log("Error inside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getItem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() for key:" + key);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  log(e);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  value = "null";    }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log("Returning value: " + value);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return value;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} </a:t>
            </a:r>
          </a:p>
        </p:txBody>
      </p:sp>
    </p:spTree>
    <p:extLst>
      <p:ext uri="{BB962C8B-B14F-4D97-AF65-F5344CB8AC3E}">
        <p14:creationId xmlns:p14="http://schemas.microsoft.com/office/powerpoint/2010/main" xmlns="" val="363127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Creating logs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function log(txt) </a:t>
            </a: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{ </a:t>
            </a: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if(logging) {  </a:t>
            </a:r>
          </a:p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   			console.log(txt);    </a:t>
            </a: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		    }</a:t>
            </a: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xmlns="" val="219061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Clearing local storage and logs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8534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function </a:t>
            </a:r>
            <a:r>
              <a:rPr lang="en-US" sz="27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clearStrg</a:t>
            </a: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() { </a:t>
            </a: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log('about to clear local storage'); </a:t>
            </a: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</a:t>
            </a:r>
            <a:r>
              <a:rPr lang="en-US" sz="27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window.localStorage.clear</a:t>
            </a: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(); // Local storage </a:t>
            </a: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log('cleared'); </a:t>
            </a: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} </a:t>
            </a:r>
          </a:p>
        </p:txBody>
      </p:sp>
    </p:spTree>
    <p:extLst>
      <p:ext uri="{BB962C8B-B14F-4D97-AF65-F5344CB8AC3E}">
        <p14:creationId xmlns:p14="http://schemas.microsoft.com/office/powerpoint/2010/main" xmlns="" val="363127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 descr="E:\Chrome Extensions\Slides\Google\chrome-extensions - Copy_Page_02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10014" b="17035"/>
          <a:stretch/>
        </p:blipFill>
        <p:spPr bwMode="auto">
          <a:xfrm>
            <a:off x="-508000" y="-382588"/>
            <a:ext cx="9652000" cy="67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3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6459" b="83249"/>
          <a:stretch/>
        </p:blipFill>
        <p:spPr bwMode="auto">
          <a:xfrm>
            <a:off x="-508000" y="-382588"/>
            <a:ext cx="7980855" cy="165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:\Chrome Extensions\Slides\Google\chrome-extensions - Copy_Page_01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0014" b="17034"/>
          <a:stretch/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48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3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6459" b="73942"/>
          <a:stretch/>
        </p:blipFill>
        <p:spPr bwMode="auto">
          <a:xfrm>
            <a:off x="-508000" y="-382588"/>
            <a:ext cx="7980855" cy="23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3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6459" b="64974"/>
          <a:stretch/>
        </p:blipFill>
        <p:spPr bwMode="auto">
          <a:xfrm>
            <a:off x="-508000" y="-382588"/>
            <a:ext cx="7980855" cy="305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3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6459" b="56983"/>
          <a:stretch/>
        </p:blipFill>
        <p:spPr bwMode="auto">
          <a:xfrm>
            <a:off x="-508000" y="-382587"/>
            <a:ext cx="7980855" cy="36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3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20" r="26459" b="49746"/>
          <a:stretch/>
        </p:blipFill>
        <p:spPr bwMode="auto">
          <a:xfrm>
            <a:off x="-508000" y="-382588"/>
            <a:ext cx="7980855" cy="421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Chrome Extensions\Slides\Google\chrome-extensions - Copy_Page_03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6459" b="42301"/>
          <a:stretch/>
        </p:blipFill>
        <p:spPr bwMode="auto">
          <a:xfrm>
            <a:off x="-508000" y="-382588"/>
            <a:ext cx="7980855" cy="478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4514" name="Picture 2" descr="E:\Chrome Extensions\Slides\Google\chrome-extensions - Copy_Page_0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8632" b="23273"/>
          <a:stretch/>
        </p:blipFill>
        <p:spPr bwMode="auto">
          <a:xfrm>
            <a:off x="-508000" y="-382588"/>
            <a:ext cx="7760138" cy="623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5538" name="Picture 2" descr="E:\Chrome Extensions\Slides\Google\chrome-extensions - Copy_Page_03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6459" b="24928"/>
          <a:stretch/>
        </p:blipFill>
        <p:spPr bwMode="auto">
          <a:xfrm>
            <a:off x="-508000" y="-382588"/>
            <a:ext cx="7980855" cy="610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6562" name="Picture 2" descr="E:\Chrome Extensions\Slides\Google\chrome-extensions - Copy_Page_0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5373" b="24101"/>
          <a:stretch/>
        </p:blipFill>
        <p:spPr bwMode="auto">
          <a:xfrm>
            <a:off x="-508000" y="-382588"/>
            <a:ext cx="8091214" cy="616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7586" name="Picture 2" descr="E:\Chrome Extensions\Slides\Google\chrome-extensions - Copy_Page_03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999" t="-5019" r="26925" b="23273"/>
          <a:stretch/>
        </p:blipFill>
        <p:spPr bwMode="auto">
          <a:xfrm>
            <a:off x="-508000" y="-382588"/>
            <a:ext cx="7933559" cy="623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7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Create directory</a:t>
            </a:r>
          </a:p>
        </p:txBody>
      </p:sp>
    </p:spTree>
    <p:extLst>
      <p:ext uri="{BB962C8B-B14F-4D97-AF65-F5344CB8AC3E}">
        <p14:creationId xmlns:p14="http://schemas.microsoft.com/office/powerpoint/2010/main" xmlns="" val="253288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What are Extensions?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Extensions are extra features and functionality that you can easily add to Google Chrome.   </a:t>
            </a:r>
          </a:p>
        </p:txBody>
      </p:sp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714319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265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Create directory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1834"/>
            <a:ext cx="838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folder  anywhere in your pc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447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44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Create directory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1834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folder  anywhere in your pc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.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file using notepad and put the code inside. 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is abb. of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javascript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object notation.)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447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2313" y="1981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44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Create directory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1834"/>
            <a:ext cx="83820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folder  anywhere in your pc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.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file using notepad and put the code inside. 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is abb. of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javascript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object notation.)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Put an icon for the extension.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819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447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2313" y="1981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44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Create directory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1834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folder  anywhere in your pc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.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file using notepad and put the code inside. 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is abb. of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javascript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object notation.)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Put an icon for the extension.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Put all your html,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css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javascript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files inside the respective folder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819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447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2313" y="1981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3347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44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Create directory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1834"/>
            <a:ext cx="838200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folder  anywhere in your pc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.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file using notepad and put the code inside. 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is abb. of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javascript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object notation.)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Put an icon for the extension.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Put all your html,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css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javascript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files inside the respective folder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Click on         icon -&gt; tools -&gt;extensions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819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447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2313" y="1981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3347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41859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hrome Extensions\Slides\Last Year\chromeextension_Page_1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273" t="62046" r="71727" b="30005"/>
          <a:stretch/>
        </p:blipFill>
        <p:spPr bwMode="auto">
          <a:xfrm>
            <a:off x="2049515" y="4030141"/>
            <a:ext cx="457199" cy="5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44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Create directory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1834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folder  anywhere in your pc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.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file using notepad and put the code inside. 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is abb. of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javascript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object notation.)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Put an icon for the extension.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Put all your html,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css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javascript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files inside the respective folder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Click on         icon -&gt; tools -&gt;extensions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Expand developer mode -&gt; click load unpacked extension button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819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447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2313" y="1981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3347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41859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47193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hrome Extensions\Slides\Last Year\chromeextension_Page_1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273" t="62046" r="71727" b="30005"/>
          <a:stretch/>
        </p:blipFill>
        <p:spPr bwMode="auto">
          <a:xfrm>
            <a:off x="2049515" y="4030141"/>
            <a:ext cx="457199" cy="5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44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Create directory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1834"/>
            <a:ext cx="83820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folder  anywhere in your pc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Create a .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file using notepad and put the code inside. 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is abb. of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javascript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object notation.)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Put an icon for the extension.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Put all your html,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css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javascript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files inside the respective folder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Click on         icon -&gt; tools -&gt;extensions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Expand developer mode -&gt; click load unpacked extension button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In file explorer, browse for your folder where you created files and click OK</a:t>
            </a:r>
          </a:p>
        </p:txBody>
      </p:sp>
      <p:pic>
        <p:nvPicPr>
          <p:cNvPr id="6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0999" y="2819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4478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2313" y="19812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33477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41859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47193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555751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hrome Extensions\Slides\Last Year\chromeextension_Page_1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273" t="62046" r="71727" b="30005"/>
          <a:stretch/>
        </p:blipFill>
        <p:spPr bwMode="auto">
          <a:xfrm>
            <a:off x="2049515" y="4030141"/>
            <a:ext cx="457199" cy="5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44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Create manifest file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857232"/>
            <a:ext cx="762000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Manifest file 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manifest.json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)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{ 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//name of your extension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"name": "My First Extension",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//version of your extension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"version": "1.0", 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//version of your manifest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IN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"</a:t>
            </a:r>
            <a:r>
              <a:rPr lang="en-IN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manifest_version</a:t>
            </a:r>
            <a:r>
              <a:rPr lang="en-IN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": 2,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//description about the function of your extension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"description": "The first extension that I made.",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//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involves all browser related interactions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"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browser_action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": { "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default_icon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": "icon.png" }, </a:t>
            </a:r>
          </a:p>
          <a:p>
            <a:endParaRPr lang="en-US" sz="9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//sites which your extension is allowed to access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"permissions": [ http://*/*, ”https://*/*” ] 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53288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Create popup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This is the file which pops out when you click the extension icon in the browser. Put any html code here and you get the output in popup. </a:t>
            </a:r>
          </a:p>
          <a:p>
            <a:endParaRPr lang="en-US" sz="2700" dirty="0" smtClean="0">
              <a:solidFill>
                <a:schemeClr val="bg1">
                  <a:lumMod val="6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&lt;html&gt; </a:t>
            </a:r>
          </a:p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&lt;font color=“red”&gt;</a:t>
            </a: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      Hello world!</a:t>
            </a:r>
          </a:p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  &lt;/font&gt;</a:t>
            </a:r>
          </a:p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xmlns="" val="122421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88760" y="0"/>
            <a:ext cx="1155240" cy="17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Chrome Extensions\Google Chrom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17" y="6324600"/>
            <a:ext cx="127278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0582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YaHei" pitchFamily="34" charset="-122"/>
                <a:ea typeface="Microsoft YaHei" pitchFamily="34" charset="-122"/>
              </a:rPr>
              <a:t>Uploading extension</a:t>
            </a:r>
            <a:endParaRPr lang="en-US" sz="32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2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Go to https://chrome.google.com/webstore  </a:t>
            </a:r>
          </a:p>
        </p:txBody>
      </p:sp>
      <p:pic>
        <p:nvPicPr>
          <p:cNvPr id="7" name="Picture 2" descr="E:\Chrome Extensions\Slides\Google\chrome-extensions - Copy_Page_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1" t="44703" r="92113" b="52231"/>
          <a:stretch/>
        </p:blipFill>
        <p:spPr bwMode="auto">
          <a:xfrm>
            <a:off x="381000" y="1676400"/>
            <a:ext cx="303487" cy="2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641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bunt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1132</Words>
  <Application>Microsoft Office PowerPoint</Application>
  <PresentationFormat>On-screen Show (4:3)</PresentationFormat>
  <Paragraphs>285</Paragraphs>
  <Slides>106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106</vt:i4>
      </vt:variant>
    </vt:vector>
  </HeadingPairs>
  <TitlesOfParts>
    <vt:vector size="109" baseType="lpstr">
      <vt:lpstr>Custom Design</vt:lpstr>
      <vt:lpstr>Ubuntu</vt:lpstr>
      <vt:lpstr>Default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Paramjot</dc:creator>
  <cp:lastModifiedBy>TECHAHOY</cp:lastModifiedBy>
  <cp:revision>31</cp:revision>
  <dcterms:created xsi:type="dcterms:W3CDTF">2012-09-19T18:43:51Z</dcterms:created>
  <dcterms:modified xsi:type="dcterms:W3CDTF">2012-09-21T10:38:07Z</dcterms:modified>
</cp:coreProperties>
</file>